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7077075" cy="93630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232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1675"/>
            <a:ext cx="4681537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48175"/>
            <a:ext cx="5661025" cy="421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3175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893175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77672D0D-99A5-456C-B404-598F7746F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2F1421-7A04-4019-9354-77691D2C4DA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D1AB0-65A9-4CDE-9E2C-19435F49B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40C6-6D75-45C9-9891-9BD6E207C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F077C-F8CC-46C7-B9BD-F188AA1FA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46613-F190-4960-BE52-8AB330CB6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27706-28B2-4CAD-8558-0AFEAF9A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81243-28D6-42DF-8533-A86F2FF15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F99E6-26A4-4085-B48B-B05A4F009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611C5-C440-4122-831F-FDDCE8C1A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3BD26-FC54-4A75-9A8A-F3B57E344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68995-79CA-4893-8407-B7AB9AEC7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F990B-2889-4C88-A5AB-FD27526F8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4DD89F8A-0B37-4DE4-A36D-DAB5CE9E9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6"/>
          <p:cNvGrpSpPr>
            <a:grpSpLocks/>
          </p:cNvGrpSpPr>
          <p:nvPr/>
        </p:nvGrpSpPr>
        <p:grpSpPr bwMode="auto">
          <a:xfrm>
            <a:off x="378618" y="228600"/>
            <a:ext cx="1681163" cy="1682750"/>
            <a:chOff x="240" y="144"/>
            <a:chExt cx="1059" cy="1060"/>
          </a:xfrm>
        </p:grpSpPr>
        <p:pic>
          <p:nvPicPr>
            <p:cNvPr id="2061" name="Picture 5" descr="bird"/>
            <p:cNvPicPr>
              <a:picLocks noChangeAspect="1" noChangeArrowheads="1"/>
            </p:cNvPicPr>
            <p:nvPr/>
          </p:nvPicPr>
          <p:blipFill>
            <a:blip r:embed="rId3" cstate="print"/>
            <a:srcRect l="12000" t="9888" r="6000" b="15092"/>
            <a:stretch>
              <a:fillRect/>
            </a:stretch>
          </p:blipFill>
          <p:spPr bwMode="auto">
            <a:xfrm>
              <a:off x="362" y="205"/>
              <a:ext cx="886" cy="85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</p:pic>
        <p:sp>
          <p:nvSpPr>
            <p:cNvPr id="2062" name="Oval 6"/>
            <p:cNvSpPr>
              <a:spLocks noChangeArrowheads="1"/>
            </p:cNvSpPr>
            <p:nvPr/>
          </p:nvSpPr>
          <p:spPr bwMode="auto">
            <a:xfrm>
              <a:off x="240" y="144"/>
              <a:ext cx="1059" cy="1060"/>
            </a:xfrm>
            <a:prstGeom prst="ellipse">
              <a:avLst/>
            </a:prstGeom>
            <a:noFill/>
            <a:ln w="76200" algn="in">
              <a:solidFill>
                <a:srgbClr val="80808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en-US" sz="2000"/>
            </a:p>
          </p:txBody>
        </p:sp>
        <p:sp>
          <p:nvSpPr>
            <p:cNvPr id="2063" name="WordArt 7"/>
            <p:cNvSpPr>
              <a:spLocks noChangeArrowheads="1" noChangeShapeType="1" noTextEdit="1"/>
            </p:cNvSpPr>
            <p:nvPr/>
          </p:nvSpPr>
          <p:spPr bwMode="auto">
            <a:xfrm>
              <a:off x="506" y="868"/>
              <a:ext cx="514" cy="204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501855"/>
                </a:avLst>
              </a:prstTxWarp>
            </a:bodyPr>
            <a:lstStyle/>
            <a:p>
              <a:r>
                <a:rPr lang="uk-UA" sz="4000" kern="10" spc="72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Narrow"/>
                </a:rPr>
                <a:t> ГОТУЙСЬ!</a:t>
              </a:r>
              <a:endParaRPr lang="en-US" sz="4000" kern="10" spc="72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endParaRPr>
            </a:p>
          </p:txBody>
        </p:sp>
      </p:grp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2133600" y="481035"/>
            <a:ext cx="4500563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/>
            <a:r>
              <a:rPr lang="uk-UA" sz="3200" dirty="0"/>
              <a:t>Початковий Табір</a:t>
            </a:r>
            <a:endParaRPr lang="en-US" sz="3200" b="0" dirty="0"/>
          </a:p>
          <a:p>
            <a:pPr indent="457200"/>
            <a:r>
              <a:rPr lang="en-US" sz="3200" b="0" dirty="0"/>
              <a:t>„</a:t>
            </a:r>
            <a:r>
              <a:rPr lang="uk-UA" sz="3200" dirty="0"/>
              <a:t>Природна Забава</a:t>
            </a:r>
            <a:r>
              <a:rPr lang="en-US" sz="3200" b="0" dirty="0"/>
              <a:t>”</a:t>
            </a:r>
          </a:p>
          <a:p>
            <a:pPr indent="457200"/>
            <a:r>
              <a:rPr lang="en-US" b="0" dirty="0"/>
              <a:t>19</a:t>
            </a:r>
            <a:r>
              <a:rPr lang="uk-UA" b="0" dirty="0"/>
              <a:t>.</a:t>
            </a:r>
            <a:r>
              <a:rPr lang="en-US" b="0" dirty="0"/>
              <a:t>VII.20</a:t>
            </a:r>
            <a:r>
              <a:rPr lang="uk-UA" b="0" dirty="0"/>
              <a:t>1</a:t>
            </a:r>
            <a:r>
              <a:rPr lang="en-US" b="0" dirty="0"/>
              <a:t>5 – 25.VII.20</a:t>
            </a:r>
            <a:r>
              <a:rPr lang="uk-UA" b="0" dirty="0"/>
              <a:t>1</a:t>
            </a:r>
            <a:r>
              <a:rPr lang="en-US" b="0" dirty="0"/>
              <a:t>5</a:t>
            </a:r>
          </a:p>
        </p:txBody>
      </p:sp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1219200" y="1956137"/>
            <a:ext cx="6858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000" b="0" dirty="0"/>
              <a:t>пл. сен.Ореста Білоус-Олексій</a:t>
            </a:r>
            <a:r>
              <a:rPr lang="en-US" sz="2000" b="0" dirty="0"/>
              <a:t>,</a:t>
            </a:r>
            <a:r>
              <a:rPr lang="uk-UA" sz="2000" b="0" dirty="0"/>
              <a:t> СП – комендантка</a:t>
            </a:r>
          </a:p>
          <a:p>
            <a:r>
              <a:rPr lang="uk-UA" sz="2000" b="0" dirty="0"/>
              <a:t>пл. сен. Юрій Білик, ОХ – бунчужний</a:t>
            </a:r>
          </a:p>
          <a:p>
            <a:r>
              <a:rPr lang="uk-UA" sz="2000" b="0" dirty="0"/>
              <a:t>пл. сен. Христя Мандич</a:t>
            </a:r>
            <a:r>
              <a:rPr lang="en-US" sz="2000" b="0" dirty="0"/>
              <a:t>-</a:t>
            </a:r>
            <a:r>
              <a:rPr lang="uk-UA" sz="2000" b="0" dirty="0"/>
              <a:t>Сенторе, </a:t>
            </a:r>
            <a:r>
              <a:rPr lang="uk-UA" sz="2000" b="0"/>
              <a:t>СП – </a:t>
            </a:r>
            <a:r>
              <a:rPr lang="uk-UA" sz="2000" b="0" dirty="0"/>
              <a:t>писар</a:t>
            </a:r>
          </a:p>
        </p:txBody>
      </p:sp>
      <p:graphicFrame>
        <p:nvGraphicFramePr>
          <p:cNvPr id="2175" name="Group 127"/>
          <p:cNvGraphicFramePr>
            <a:graphicFrameLocks noGrp="1"/>
          </p:cNvGraphicFramePr>
          <p:nvPr/>
        </p:nvGraphicFramePr>
        <p:xfrm>
          <a:off x="3892550" y="3308350"/>
          <a:ext cx="1358900" cy="365326"/>
        </p:xfrm>
        <a:graphic>
          <a:graphicData uri="http://schemas.openxmlformats.org/drawingml/2006/table">
            <a:tbl>
              <a:tblPr/>
              <a:tblGrid>
                <a:gridCol w="135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03" marB="45503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055" name="Group 15"/>
          <p:cNvGrpSpPr>
            <a:grpSpLocks/>
          </p:cNvGrpSpPr>
          <p:nvPr/>
        </p:nvGrpSpPr>
        <p:grpSpPr bwMode="auto">
          <a:xfrm>
            <a:off x="7010400" y="249072"/>
            <a:ext cx="1752600" cy="1693862"/>
            <a:chOff x="7331008" y="228600"/>
            <a:chExt cx="1812992" cy="1752600"/>
          </a:xfrm>
        </p:grpSpPr>
        <p:pic>
          <p:nvPicPr>
            <p:cNvPr id="2059" name="Picture 15" descr="C:\ChristaK\Personal\PLAST\SpartankyLogo.t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31008" y="381000"/>
              <a:ext cx="1812991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0" name="Oval 114"/>
            <p:cNvSpPr>
              <a:spLocks noChangeArrowheads="1"/>
            </p:cNvSpPr>
            <p:nvPr/>
          </p:nvSpPr>
          <p:spPr bwMode="auto">
            <a:xfrm>
              <a:off x="7391400" y="228600"/>
              <a:ext cx="1752600" cy="1752600"/>
            </a:xfrm>
            <a:prstGeom prst="ellipse">
              <a:avLst/>
            </a:prstGeom>
            <a:noFill/>
            <a:ln w="76200" algn="in">
              <a:solidFill>
                <a:srgbClr val="80808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en-US"/>
            </a:p>
          </p:txBody>
        </p:sp>
      </p:grp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76200" y="3505200"/>
            <a:ext cx="2590800" cy="2646878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uk-UA" sz="2400" dirty="0">
                <a:latin typeface="Arial Narrow" panose="020B0606020202030204" pitchFamily="34" charset="0"/>
              </a:rPr>
              <a:t>Рій </a:t>
            </a:r>
            <a:r>
              <a:rPr lang="en-US" sz="2400" dirty="0">
                <a:latin typeface="Arial Narrow" panose="020B0606020202030204" pitchFamily="34" charset="0"/>
              </a:rPr>
              <a:t>„</a:t>
            </a:r>
            <a:r>
              <a:rPr lang="uk-UA" sz="2400" dirty="0">
                <a:latin typeface="Arial Narrow" panose="020B0606020202030204" pitchFamily="34" charset="0"/>
              </a:rPr>
              <a:t>Мавпи</a:t>
            </a:r>
            <a:r>
              <a:rPr lang="en-US" sz="2000" dirty="0">
                <a:latin typeface="Arial Narrow" panose="020B0606020202030204" pitchFamily="34" charset="0"/>
              </a:rPr>
              <a:t>”</a:t>
            </a:r>
          </a:p>
          <a:p>
            <a:endParaRPr lang="en-US" sz="800" dirty="0">
              <a:latin typeface="Arial Narrow" panose="020B0606020202030204" pitchFamily="34" charset="0"/>
            </a:endParaRPr>
          </a:p>
          <a:p>
            <a:r>
              <a:rPr lang="uk-UA" dirty="0">
                <a:latin typeface="Arial Narrow" panose="020B0606020202030204" pitchFamily="34" charset="0"/>
              </a:rPr>
              <a:t>сес. Юля Гірняк</a:t>
            </a:r>
          </a:p>
          <a:p>
            <a:r>
              <a:rPr lang="uk-UA" dirty="0">
                <a:latin typeface="Arial Narrow" panose="020B0606020202030204" pitchFamily="34" charset="0"/>
              </a:rPr>
              <a:t>сес. Ада Буняк</a:t>
            </a:r>
          </a:p>
          <a:p>
            <a:endParaRPr lang="en-US" sz="800" dirty="0">
              <a:latin typeface="Arial Narrow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Лесик Когут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Ніко Літепло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Данилко Цар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Максим Луців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Александер Чорній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6400800" y="3505200"/>
            <a:ext cx="2667000" cy="2646878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uk-UA" sz="2400" dirty="0">
                <a:latin typeface="Arial Narrow" panose="020B0606020202030204" pitchFamily="34" charset="0"/>
              </a:rPr>
              <a:t>Рій </a:t>
            </a:r>
            <a:r>
              <a:rPr lang="en-US" sz="2400" dirty="0">
                <a:latin typeface="Arial Narrow" panose="020B0606020202030204" pitchFamily="34" charset="0"/>
              </a:rPr>
              <a:t>„</a:t>
            </a:r>
            <a:r>
              <a:rPr lang="uk-UA" sz="2400" dirty="0">
                <a:latin typeface="Arial Narrow" panose="020B0606020202030204" pitchFamily="34" charset="0"/>
              </a:rPr>
              <a:t>Лосі</a:t>
            </a:r>
            <a:r>
              <a:rPr lang="en-US" sz="2000" dirty="0">
                <a:latin typeface="Arial Narrow" panose="020B0606020202030204" pitchFamily="34" charset="0"/>
              </a:rPr>
              <a:t>”</a:t>
            </a:r>
          </a:p>
          <a:p>
            <a:endParaRPr lang="en-US" sz="800" dirty="0">
              <a:latin typeface="Arial Narrow" panose="020B0606020202030204" pitchFamily="34" charset="0"/>
            </a:endParaRPr>
          </a:p>
          <a:p>
            <a:r>
              <a:rPr lang="uk-UA" dirty="0">
                <a:latin typeface="Arial Narrow" panose="020B0606020202030204" pitchFamily="34" charset="0"/>
              </a:rPr>
              <a:t>сес. Алекса Чоторовська</a:t>
            </a:r>
          </a:p>
          <a:p>
            <a:r>
              <a:rPr lang="uk-UA" dirty="0">
                <a:latin typeface="Arial Narrow" panose="020B0606020202030204" pitchFamily="34" charset="0"/>
              </a:rPr>
              <a:t>сес. Няня Завадівська</a:t>
            </a:r>
          </a:p>
          <a:p>
            <a:endParaRPr lang="en-US" sz="80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Лукаш Нинка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Данило Марків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Юліян Голинський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Маркіян Голинський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Микола Завадівський</a:t>
            </a:r>
            <a:endParaRPr lang="en-US" b="0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84671" y="4771072"/>
            <a:ext cx="1447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0" dirty="0">
                <a:latin typeface="Arial Narrow" panose="020B0606020202030204" pitchFamily="34" charset="0"/>
              </a:rPr>
              <a:t>Леся Білик</a:t>
            </a:r>
            <a:r>
              <a:rPr lang="en-US" b="0" dirty="0">
                <a:latin typeface="Arial Narrow" panose="020B0606020202030204" pitchFamily="34" charset="0"/>
              </a:rPr>
              <a:t>    </a:t>
            </a:r>
            <a:endParaRPr lang="uk-UA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Ніна Геврик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Міла Шпішич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Андрея Дулин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Софія Траска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47487" y="4931912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0" dirty="0">
                <a:latin typeface="Arial Narrow" panose="020B0606020202030204" pitchFamily="34" charset="0"/>
              </a:rPr>
              <a:t>Клавдія Траска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Зоряна Олексій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Катерина Горін</a:t>
            </a:r>
          </a:p>
          <a:p>
            <a:r>
              <a:rPr lang="uk-UA" b="0" dirty="0">
                <a:latin typeface="Arial Narrow" panose="020B0606020202030204" pitchFamily="34" charset="0"/>
              </a:rPr>
              <a:t>Софія Панькевич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12908" y="3321784"/>
            <a:ext cx="25419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Arial Narrow" panose="020B0606020202030204" pitchFamily="34" charset="0"/>
              </a:rPr>
              <a:t>Рій </a:t>
            </a:r>
            <a:r>
              <a:rPr lang="en-US" sz="2400" dirty="0">
                <a:latin typeface="Arial Narrow" panose="020B0606020202030204" pitchFamily="34" charset="0"/>
              </a:rPr>
              <a:t>„</a:t>
            </a:r>
            <a:r>
              <a:rPr lang="uk-UA" sz="2400" dirty="0">
                <a:latin typeface="Arial Narrow" panose="020B0606020202030204" pitchFamily="34" charset="0"/>
              </a:rPr>
              <a:t>Метелики</a:t>
            </a:r>
            <a:r>
              <a:rPr lang="en-US" sz="2400" dirty="0">
                <a:latin typeface="Arial Narrow" panose="020B0606020202030204" pitchFamily="34" charset="0"/>
              </a:rPr>
              <a:t>”</a:t>
            </a:r>
          </a:p>
          <a:p>
            <a:endParaRPr lang="en-US" sz="400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c</a:t>
            </a:r>
            <a:r>
              <a:rPr lang="uk-UA" dirty="0">
                <a:latin typeface="Arial Narrow" panose="020B0606020202030204" pitchFamily="34" charset="0"/>
              </a:rPr>
              <a:t>ес. Аріянна Сенторе</a:t>
            </a:r>
          </a:p>
          <a:p>
            <a:r>
              <a:rPr lang="uk-UA" dirty="0">
                <a:latin typeface="Arial Narrow" panose="020B0606020202030204" pitchFamily="34" charset="0"/>
              </a:rPr>
              <a:t>сес. Андрея Пенсак</a:t>
            </a:r>
          </a:p>
          <a:p>
            <a:r>
              <a:rPr lang="uk-UA" dirty="0">
                <a:latin typeface="Arial Narrow" panose="020B0606020202030204" pitchFamily="34" charset="0"/>
              </a:rPr>
              <a:t>сес. Христина Ґлюх</a:t>
            </a:r>
            <a:endParaRPr lang="en-US" dirty="0">
              <a:latin typeface="Arial Narrow" panose="020B0606020202030204" pitchFamily="34" charset="0"/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776184" y="3286048"/>
            <a:ext cx="3509287" cy="3038552"/>
          </a:xfrm>
          <a:prstGeom prst="rect">
            <a:avLst/>
          </a:prstGeom>
          <a:noFill/>
          <a:ln w="38100" cap="flat" cmpd="sng" algn="ctr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66FFE674410A479BB8A68B56062EB7" ma:contentTypeVersion="13" ma:contentTypeDescription="Create a new document." ma:contentTypeScope="" ma:versionID="cb2dfd5e3a50faba9d19cee3a19f7e3b">
  <xsd:schema xmlns:xsd="http://www.w3.org/2001/XMLSchema" xmlns:xs="http://www.w3.org/2001/XMLSchema" xmlns:p="http://schemas.microsoft.com/office/2006/metadata/properties" xmlns:ns3="7a7195d3-6f8e-48ff-9ac8-199888917102" xmlns:ns4="bda20a7d-27a3-4580-856e-dd3ff88a0f9f" targetNamespace="http://schemas.microsoft.com/office/2006/metadata/properties" ma:root="true" ma:fieldsID="f5f91cf1611c457c2d49b5c01911fbbf" ns3:_="" ns4:_="">
    <xsd:import namespace="7a7195d3-6f8e-48ff-9ac8-199888917102"/>
    <xsd:import namespace="bda20a7d-27a3-4580-856e-dd3ff88a0f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7195d3-6f8e-48ff-9ac8-1998889171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20a7d-27a3-4580-856e-dd3ff88a0f9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ED9056D-5B03-490D-BD2B-0B7B79BE46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7195d3-6f8e-48ff-9ac8-199888917102"/>
    <ds:schemaRef ds:uri="bda20a7d-27a3-4580-856e-dd3ff88a0f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55EAF1-D288-44FF-A103-594759B035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12A012-1766-4EB3-A489-713F09B23AC2}">
  <ds:schemaRefs>
    <ds:schemaRef ds:uri="http://schemas.microsoft.com/office/2006/metadata/properties"/>
    <ds:schemaRef ds:uri="http://purl.org/dc/elements/1.1/"/>
    <ds:schemaRef ds:uri="7a7195d3-6f8e-48ff-9ac8-199888917102"/>
    <ds:schemaRef ds:uri="http://purl.org/dc/terms/"/>
    <ds:schemaRef ds:uri="http://schemas.openxmlformats.org/package/2006/metadata/core-properties"/>
    <ds:schemaRef ds:uri="http://purl.org/dc/dcmitype/"/>
    <ds:schemaRef ds:uri="bda20a7d-27a3-4580-856e-dd3ff88a0f9f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14775</TotalTime>
  <Words>136</Words>
  <Application>Microsoft Office PowerPoint</Application>
  <PresentationFormat>On-screen Show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Narrow</vt:lpstr>
      <vt:lpstr>Default Design</vt:lpstr>
      <vt:lpstr>PowerPoint Presentation</vt:lpstr>
    </vt:vector>
  </TitlesOfParts>
  <Company>JSR Micro,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Christa Kozak</dc:creator>
  <cp:lastModifiedBy>Alex Zawadiwsky</cp:lastModifiedBy>
  <cp:revision>321</cp:revision>
  <dcterms:created xsi:type="dcterms:W3CDTF">2004-06-23T15:13:54Z</dcterms:created>
  <dcterms:modified xsi:type="dcterms:W3CDTF">2019-10-21T02:16:45Z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0x0101004666FFE674410A479BB8A68B56062EB7</vt:lpwstr>
  </property>
</Properties>
</file>