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179D-F1D2-4BAA-879A-98F992D879E8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E9FE-BA0C-4F28-B44E-F7A3F398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027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179D-F1D2-4BAA-879A-98F992D879E8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E9FE-BA0C-4F28-B44E-F7A3F398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131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179D-F1D2-4BAA-879A-98F992D879E8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E9FE-BA0C-4F28-B44E-F7A3F398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633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179D-F1D2-4BAA-879A-98F992D879E8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E9FE-BA0C-4F28-B44E-F7A3F398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125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179D-F1D2-4BAA-879A-98F992D879E8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E9FE-BA0C-4F28-B44E-F7A3F398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5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179D-F1D2-4BAA-879A-98F992D879E8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E9FE-BA0C-4F28-B44E-F7A3F398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363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179D-F1D2-4BAA-879A-98F992D879E8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E9FE-BA0C-4F28-B44E-F7A3F398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62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179D-F1D2-4BAA-879A-98F992D879E8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E9FE-BA0C-4F28-B44E-F7A3F398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4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179D-F1D2-4BAA-879A-98F992D879E8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E9FE-BA0C-4F28-B44E-F7A3F398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750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179D-F1D2-4BAA-879A-98F992D879E8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E9FE-BA0C-4F28-B44E-F7A3F398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35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179D-F1D2-4BAA-879A-98F992D879E8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E9FE-BA0C-4F28-B44E-F7A3F398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45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B179D-F1D2-4BAA-879A-98F992D879E8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4E9FE-BA0C-4F28-B44E-F7A3F398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97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un mazes for kids butterfl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733" y="406791"/>
            <a:ext cx="7962314" cy="6220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8018586" y="6344527"/>
            <a:ext cx="2096086" cy="414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333704" y="4642338"/>
            <a:ext cx="962058" cy="369332"/>
          </a:xfrm>
          <a:prstGeom prst="rect">
            <a:avLst/>
          </a:prstGeom>
          <a:solidFill>
            <a:srgbClr val="FF6699"/>
          </a:solidFill>
        </p:spPr>
        <p:txBody>
          <a:bodyPr wrap="none" rtlCol="0">
            <a:spAutoFit/>
          </a:bodyPr>
          <a:lstStyle/>
          <a:p>
            <a:r>
              <a:rPr lang="uk-UA" dirty="0"/>
              <a:t>початок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212411" y="5011669"/>
            <a:ext cx="817853" cy="369332"/>
          </a:xfrm>
          <a:prstGeom prst="rect">
            <a:avLst/>
          </a:prstGeom>
          <a:solidFill>
            <a:srgbClr val="FF6699"/>
          </a:solidFill>
        </p:spPr>
        <p:txBody>
          <a:bodyPr wrap="none" rtlCol="0">
            <a:spAutoFit/>
          </a:bodyPr>
          <a:lstStyle/>
          <a:p>
            <a:r>
              <a:rPr lang="uk-UA" dirty="0"/>
              <a:t>кінець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698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Christa Kozak</dc:creator>
  <cp:lastModifiedBy>Christa Kozak</cp:lastModifiedBy>
  <cp:revision>3</cp:revision>
  <cp:lastPrinted>2017-07-18T01:37:21Z</cp:lastPrinted>
  <dcterms:created xsi:type="dcterms:W3CDTF">2017-07-18T01:20:53Z</dcterms:created>
  <dcterms:modified xsi:type="dcterms:W3CDTF">2017-07-18T01:58:19Z</dcterms:modified>
</cp:coreProperties>
</file>